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6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4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6868B-4C1C-4B6E-A499-509473E2E2B3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52650-212D-4006-B230-8E75BB2435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2927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0E362-E048-47A4-9B0C-5786D9E7C38D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0162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8.jpeg"/><Relationship Id="rId5" Type="http://schemas.openxmlformats.org/officeDocument/2006/relationships/image" Target="../media/image3.jpeg"/><Relationship Id="rId10" Type="http://schemas.openxmlformats.org/officeDocument/2006/relationships/image" Target="../media/image7.jpeg"/><Relationship Id="rId4" Type="http://schemas.openxmlformats.org/officeDocument/2006/relationships/image" Target="../media/image2.jpe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992888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«Спасибо тебе, дорогой ветеран!»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2700" b="1" dirty="0">
                <a:solidFill>
                  <a:srgbClr val="0070C0"/>
                </a:solidFill>
              </a:rPr>
              <a:t>н</a:t>
            </a:r>
            <a:r>
              <a:rPr lang="ru-RU" sz="2700" b="1" dirty="0" smtClean="0">
                <a:solidFill>
                  <a:srgbClr val="0070C0"/>
                </a:solidFill>
              </a:rPr>
              <a:t>оминация: фото</a:t>
            </a:r>
            <a:endParaRPr lang="ru-RU" sz="27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492896"/>
            <a:ext cx="6400800" cy="345638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</a:rPr>
              <a:t>Авторы</a:t>
            </a:r>
            <a:r>
              <a:rPr lang="ru-RU" sz="2000" dirty="0" smtClean="0">
                <a:solidFill>
                  <a:srgbClr val="0070C0"/>
                </a:solidFill>
              </a:rPr>
              <a:t>: </a:t>
            </a:r>
            <a:r>
              <a:rPr lang="ru-RU" sz="2000" b="1" i="1" dirty="0" err="1" smtClean="0">
                <a:solidFill>
                  <a:srgbClr val="7030A0"/>
                </a:solidFill>
              </a:rPr>
              <a:t>Тугаров</a:t>
            </a:r>
            <a:r>
              <a:rPr lang="ru-RU" sz="2000" b="1" i="1" dirty="0" smtClean="0">
                <a:solidFill>
                  <a:srgbClr val="7030A0"/>
                </a:solidFill>
              </a:rPr>
              <a:t> Роман, </a:t>
            </a:r>
            <a:r>
              <a:rPr lang="ru-RU" sz="2000" b="1" i="1" dirty="0" err="1" smtClean="0">
                <a:solidFill>
                  <a:srgbClr val="7030A0"/>
                </a:solidFill>
              </a:rPr>
              <a:t>Садриев</a:t>
            </a:r>
            <a:r>
              <a:rPr lang="ru-RU" sz="2000" b="1" i="1" dirty="0" smtClean="0">
                <a:solidFill>
                  <a:srgbClr val="7030A0"/>
                </a:solidFill>
              </a:rPr>
              <a:t> </a:t>
            </a:r>
            <a:r>
              <a:rPr lang="ru-RU" sz="2000" b="1" i="1" dirty="0" err="1" smtClean="0">
                <a:solidFill>
                  <a:srgbClr val="7030A0"/>
                </a:solidFill>
              </a:rPr>
              <a:t>Иршат-учащиеся</a:t>
            </a:r>
            <a:r>
              <a:rPr lang="ru-RU" sz="2000" b="1" i="1" dirty="0" smtClean="0">
                <a:solidFill>
                  <a:srgbClr val="7030A0"/>
                </a:solidFill>
              </a:rPr>
              <a:t>  </a:t>
            </a:r>
            <a:r>
              <a:rPr lang="ru-RU" sz="2000" b="1" i="1" dirty="0" smtClean="0">
                <a:solidFill>
                  <a:srgbClr val="0070C0"/>
                </a:solidFill>
              </a:rPr>
              <a:t> </a:t>
            </a:r>
            <a:endParaRPr lang="ru-RU" sz="2000" b="1" i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</a:rPr>
              <a:t>МБОУ </a:t>
            </a:r>
            <a:r>
              <a:rPr lang="ru-RU" sz="2000" b="1" dirty="0" err="1" smtClean="0">
                <a:solidFill>
                  <a:srgbClr val="0070C0"/>
                </a:solidFill>
              </a:rPr>
              <a:t>Кучуковская</a:t>
            </a:r>
            <a:r>
              <a:rPr lang="ru-RU" sz="2000" b="1" dirty="0" smtClean="0">
                <a:solidFill>
                  <a:srgbClr val="0070C0"/>
                </a:solidFill>
              </a:rPr>
              <a:t> СОШ </a:t>
            </a:r>
            <a:r>
              <a:rPr lang="ru-RU" sz="2000" b="1" dirty="0" err="1" smtClean="0">
                <a:solidFill>
                  <a:srgbClr val="0070C0"/>
                </a:solidFill>
              </a:rPr>
              <a:t>Агрызского</a:t>
            </a:r>
            <a:r>
              <a:rPr lang="ru-RU" sz="2000" b="1" dirty="0" smtClean="0">
                <a:solidFill>
                  <a:srgbClr val="0070C0"/>
                </a:solidFill>
              </a:rPr>
              <a:t> муниципального района Республики Татарстан</a:t>
            </a:r>
            <a:endParaRPr lang="ru-RU" sz="2000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</a:rPr>
              <a:t>Руководитель</a:t>
            </a:r>
            <a:r>
              <a:rPr lang="ru-RU" sz="2000" dirty="0" smtClean="0">
                <a:solidFill>
                  <a:srgbClr val="0070C0"/>
                </a:solidFill>
              </a:rPr>
              <a:t>: </a:t>
            </a:r>
            <a:r>
              <a:rPr lang="ru-RU" sz="2000" b="1" i="1" dirty="0" err="1" smtClean="0">
                <a:solidFill>
                  <a:srgbClr val="7030A0"/>
                </a:solidFill>
              </a:rPr>
              <a:t>Галиева</a:t>
            </a:r>
            <a:r>
              <a:rPr lang="ru-RU" sz="2000" b="1" i="1" dirty="0" smtClean="0">
                <a:solidFill>
                  <a:srgbClr val="7030A0"/>
                </a:solidFill>
              </a:rPr>
              <a:t> </a:t>
            </a:r>
            <a:r>
              <a:rPr lang="ru-RU" sz="2000" b="1" i="1" dirty="0" err="1" smtClean="0">
                <a:solidFill>
                  <a:srgbClr val="7030A0"/>
                </a:solidFill>
              </a:rPr>
              <a:t>Раиля</a:t>
            </a:r>
            <a:r>
              <a:rPr lang="ru-RU" sz="2000" b="1" i="1" dirty="0" smtClean="0">
                <a:solidFill>
                  <a:srgbClr val="7030A0"/>
                </a:solidFill>
              </a:rPr>
              <a:t> </a:t>
            </a:r>
            <a:r>
              <a:rPr lang="ru-RU" sz="2000" b="1" i="1" dirty="0" err="1" smtClean="0">
                <a:solidFill>
                  <a:srgbClr val="7030A0"/>
                </a:solidFill>
              </a:rPr>
              <a:t>Раисовна</a:t>
            </a:r>
            <a:r>
              <a:rPr lang="ru-RU" sz="2000" b="1" i="1" dirty="0" smtClean="0">
                <a:solidFill>
                  <a:srgbClr val="7030A0"/>
                </a:solidFill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</a:rPr>
              <a:t>–ЗДВР школы</a:t>
            </a:r>
            <a:endParaRPr lang="ru-RU" sz="20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771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:\Users\Ильшат\Pictures\тььтт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H:\Users\Ильшат\Pictures\д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858" y="592389"/>
            <a:ext cx="4536504" cy="33558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74391" y="3933056"/>
            <a:ext cx="5457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Спасибо тебе, дорогой ветеран!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Раиля\Desktop\фотографии\фото митинг Шаршада\DSCN16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648" y="4502532"/>
            <a:ext cx="1945485" cy="1493385"/>
          </a:xfrm>
          <a:prstGeom prst="rect">
            <a:avLst/>
          </a:prstGeom>
          <a:noFill/>
          <a:ln w="76200">
            <a:solidFill>
              <a:schemeClr val="bg1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Раиля\Desktop\фотографии\фото митинг Шаршада\DSCN165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441" y="4678465"/>
            <a:ext cx="1863118" cy="1397338"/>
          </a:xfrm>
          <a:prstGeom prst="rect">
            <a:avLst/>
          </a:prstGeom>
          <a:noFill/>
          <a:ln w="76200">
            <a:solidFill>
              <a:schemeClr val="bg1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H:\Users\Ильшат\Desktop\конкурс отрядов проф\ФОТО на конкурс район\Ахмадулла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3910" t="12381" r="710" b="40022"/>
          <a:stretch/>
        </p:blipFill>
        <p:spPr bwMode="auto">
          <a:xfrm rot="21253713">
            <a:off x="1404178" y="209409"/>
            <a:ext cx="896711" cy="1432632"/>
          </a:xfrm>
          <a:prstGeom prst="rect">
            <a:avLst/>
          </a:prstGeom>
          <a:noFill/>
          <a:effectLst>
            <a:softEdge rad="127000"/>
          </a:effectLst>
          <a:extLst/>
        </p:spPr>
      </p:pic>
      <p:pic>
        <p:nvPicPr>
          <p:cNvPr id="13" name="Picture 3" descr="H:\Users\Ильшат\Desktop\конкурс отрядов проф\ФОТО на конкурс район\Ахмадулла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274" r="61713" b="55510"/>
          <a:stretch/>
        </p:blipFill>
        <p:spPr bwMode="auto">
          <a:xfrm>
            <a:off x="1176170" y="1726797"/>
            <a:ext cx="1352726" cy="939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  <a:extLst/>
        </p:spPr>
      </p:pic>
      <p:pic>
        <p:nvPicPr>
          <p:cNvPr id="15" name="Рисунок 14" descr="C:\Users\Раиля\Desktop\фотографии\праздник_семьи_2013\Последние_фотки_для_сайта\P1030780.JPG"/>
          <p:cNvPicPr/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751" y="4502532"/>
            <a:ext cx="1861129" cy="1540768"/>
          </a:xfrm>
          <a:prstGeom prst="rect">
            <a:avLst/>
          </a:prstGeom>
          <a:noFill/>
          <a:ln w="76200">
            <a:solidFill>
              <a:schemeClr val="bg1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6" name="Picture 2" descr="L:\DCIM\101MSDCF\DSC01624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886" r="13704"/>
          <a:stretch/>
        </p:blipFill>
        <p:spPr bwMode="auto">
          <a:xfrm>
            <a:off x="4572000" y="1077264"/>
            <a:ext cx="1995000" cy="2190185"/>
          </a:xfrm>
          <a:prstGeom prst="rect">
            <a:avLst/>
          </a:prstGeom>
          <a:ln w="76200">
            <a:solidFill>
              <a:schemeClr val="bg1"/>
            </a:solidFill>
          </a:ln>
          <a:effectLst>
            <a:glow rad="139700">
              <a:schemeClr val="bg1"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20197" y="1242860"/>
            <a:ext cx="24837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по  </a:t>
            </a:r>
            <a:r>
              <a:rPr lang="ru-RU" b="1" i="1" dirty="0" err="1">
                <a:solidFill>
                  <a:srgbClr val="FF0000"/>
                </a:solidFill>
              </a:rPr>
              <a:t>Шаршадинскому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smtClean="0">
                <a:solidFill>
                  <a:srgbClr val="FF0000"/>
                </a:solidFill>
              </a:rPr>
              <a:t>сельскому поселению:</a:t>
            </a:r>
            <a:endParaRPr lang="ru-RU" b="1" i="1" dirty="0">
              <a:solidFill>
                <a:srgbClr val="FF0000"/>
              </a:solidFill>
            </a:endParaRPr>
          </a:p>
          <a:p>
            <a:pPr algn="ctr"/>
            <a:r>
              <a:rPr lang="ru-RU" b="1" dirty="0"/>
              <a:t> </a:t>
            </a:r>
            <a:r>
              <a:rPr lang="ru-RU" b="1" dirty="0">
                <a:solidFill>
                  <a:schemeClr val="tx2"/>
                </a:solidFill>
              </a:rPr>
              <a:t>Ушли на фронт- </a:t>
            </a:r>
            <a:endParaRPr lang="ru-RU" b="1" dirty="0" smtClean="0">
              <a:solidFill>
                <a:schemeClr val="tx2"/>
              </a:solidFill>
            </a:endParaRP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            250 </a:t>
            </a:r>
            <a:r>
              <a:rPr lang="ru-RU" b="1" dirty="0">
                <a:solidFill>
                  <a:schemeClr val="tx2"/>
                </a:solidFill>
              </a:rPr>
              <a:t>чел</a:t>
            </a:r>
            <a:r>
              <a:rPr lang="ru-RU" b="1" i="1" dirty="0">
                <a:solidFill>
                  <a:schemeClr val="tx2"/>
                </a:solidFill>
              </a:rPr>
              <a:t> </a:t>
            </a:r>
          </a:p>
          <a:p>
            <a:pPr algn="ctr"/>
            <a:r>
              <a:rPr lang="ru-RU" b="1" dirty="0">
                <a:solidFill>
                  <a:schemeClr val="tx2"/>
                </a:solidFill>
              </a:rPr>
              <a:t>  </a:t>
            </a:r>
            <a:r>
              <a:rPr lang="ru-RU" b="1" dirty="0" smtClean="0">
                <a:solidFill>
                  <a:schemeClr val="tx2"/>
                </a:solidFill>
              </a:rPr>
              <a:t>Погибли - 114 </a:t>
            </a:r>
            <a:r>
              <a:rPr lang="ru-RU" b="1" dirty="0">
                <a:solidFill>
                  <a:schemeClr val="tx2"/>
                </a:solidFill>
              </a:rPr>
              <a:t>чел</a:t>
            </a:r>
          </a:p>
          <a:p>
            <a:pPr algn="ctr"/>
            <a:r>
              <a:rPr lang="ru-RU" b="1" dirty="0">
                <a:solidFill>
                  <a:schemeClr val="tx2"/>
                </a:solidFill>
              </a:rPr>
              <a:t>   </a:t>
            </a:r>
            <a:r>
              <a:rPr lang="ru-RU" b="1" dirty="0" smtClean="0">
                <a:solidFill>
                  <a:schemeClr val="tx2"/>
                </a:solidFill>
              </a:rPr>
              <a:t>Вернулись - 136 </a:t>
            </a:r>
            <a:r>
              <a:rPr lang="ru-RU" b="1" dirty="0">
                <a:solidFill>
                  <a:schemeClr val="tx2"/>
                </a:solidFill>
              </a:rPr>
              <a:t>чел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44489" y="54021"/>
            <a:ext cx="4536504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Гайсин </a:t>
            </a:r>
            <a:r>
              <a:rPr lang="ru-RU" sz="2400" b="1" dirty="0" err="1" smtClean="0">
                <a:solidFill>
                  <a:srgbClr val="0070C0"/>
                </a:solidFill>
              </a:rPr>
              <a:t>Ахмадулла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</a:rPr>
              <a:t>Гайсович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>
            <a:spAutoFit/>
          </a:bodyPr>
          <a:lstStyle/>
          <a:p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20" name="Picture 3" descr="C:\Users\Ляйсира\Desktop\банер\банер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0580" y="6135998"/>
            <a:ext cx="1223826" cy="11666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58" y="2747563"/>
            <a:ext cx="1225550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619672" y="6063532"/>
            <a:ext cx="6282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Мы имена навек запомним их,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Ведь жизнь они за нас свою отдали!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3" name="Picture 3" descr="H:\Users\Ильшат\Pictures\e69cd4a5e988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415" y="89919"/>
            <a:ext cx="2079422" cy="11268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2712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Мемориальная доска в с. </a:t>
            </a:r>
            <a:r>
              <a:rPr lang="ru-RU" b="1" dirty="0" err="1" smtClean="0"/>
              <a:t>Шаршада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ФОТО\экология шаршададень победы\DSC0190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2736"/>
            <a:ext cx="7560840" cy="55446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086983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19</TotalTime>
  <Words>82</Words>
  <Application>Microsoft Office PowerPoint</Application>
  <PresentationFormat>Экран (4:3)</PresentationFormat>
  <Paragraphs>15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«Спасибо тебе, дорогой ветеран!» номинация: фото</vt:lpstr>
      <vt:lpstr>Слайд 2</vt:lpstr>
      <vt:lpstr>Мемориальная доска в с. Шаршада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Спасибо тебе, дорогой ветеран! номинация: фото</dc:title>
  <dc:creator>Ильшат</dc:creator>
  <cp:lastModifiedBy>USER</cp:lastModifiedBy>
  <cp:revision>5</cp:revision>
  <dcterms:created xsi:type="dcterms:W3CDTF">2014-04-17T17:56:53Z</dcterms:created>
  <dcterms:modified xsi:type="dcterms:W3CDTF">2020-04-05T12:27:19Z</dcterms:modified>
</cp:coreProperties>
</file>